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68" r:id="rId3"/>
    <p:sldId id="296" r:id="rId4"/>
    <p:sldId id="270" r:id="rId5"/>
    <p:sldId id="278" r:id="rId6"/>
    <p:sldId id="284" r:id="rId7"/>
    <p:sldId id="285" r:id="rId8"/>
    <p:sldId id="286" r:id="rId9"/>
    <p:sldId id="287" r:id="rId10"/>
    <p:sldId id="288" r:id="rId11"/>
    <p:sldId id="271" r:id="rId12"/>
    <p:sldId id="277" r:id="rId13"/>
    <p:sldId id="279" r:id="rId14"/>
    <p:sldId id="280" r:id="rId15"/>
    <p:sldId id="281" r:id="rId16"/>
    <p:sldId id="282" r:id="rId17"/>
    <p:sldId id="283" r:id="rId18"/>
    <p:sldId id="272" r:id="rId19"/>
    <p:sldId id="289" r:id="rId20"/>
    <p:sldId id="290" r:id="rId21"/>
    <p:sldId id="294" r:id="rId22"/>
    <p:sldId id="295" r:id="rId23"/>
    <p:sldId id="291" r:id="rId24"/>
    <p:sldId id="292" r:id="rId25"/>
    <p:sldId id="293" r:id="rId26"/>
    <p:sldId id="267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68" d="100"/>
          <a:sy n="68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F470-92B7-4422-80AB-67F9E0506CC0}" type="datetimeFigureOut">
              <a:rPr lang="en-US" smtClean="0"/>
              <a:pPr/>
              <a:t>2/3/2017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04A73-A69B-4170-A0C3-3C481A970F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F470-92B7-4422-80AB-67F9E0506CC0}" type="datetimeFigureOut">
              <a:rPr lang="en-US" smtClean="0"/>
              <a:pPr/>
              <a:t>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04A73-A69B-4170-A0C3-3C481A970F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F470-92B7-4422-80AB-67F9E0506CC0}" type="datetimeFigureOut">
              <a:rPr lang="en-US" smtClean="0"/>
              <a:pPr/>
              <a:t>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04A73-A69B-4170-A0C3-3C481A970F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F470-92B7-4422-80AB-67F9E0506CC0}" type="datetimeFigureOut">
              <a:rPr lang="en-US" smtClean="0"/>
              <a:pPr/>
              <a:t>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04A73-A69B-4170-A0C3-3C481A970F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F470-92B7-4422-80AB-67F9E0506CC0}" type="datetimeFigureOut">
              <a:rPr lang="en-US" smtClean="0"/>
              <a:pPr/>
              <a:t>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04A73-A69B-4170-A0C3-3C481A970F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F470-92B7-4422-80AB-67F9E0506CC0}" type="datetimeFigureOut">
              <a:rPr lang="en-US" smtClean="0"/>
              <a:pPr/>
              <a:t>2/3/2017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04A73-A69B-4170-A0C3-3C481A970F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F470-92B7-4422-80AB-67F9E0506CC0}" type="datetimeFigureOut">
              <a:rPr lang="en-US" smtClean="0"/>
              <a:pPr/>
              <a:t>2/3/2017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04A73-A69B-4170-A0C3-3C481A970F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F470-92B7-4422-80AB-67F9E0506CC0}" type="datetimeFigureOut">
              <a:rPr lang="en-US" smtClean="0"/>
              <a:pPr/>
              <a:t>2/3/2017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04A73-A69B-4170-A0C3-3C481A970F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F470-92B7-4422-80AB-67F9E0506CC0}" type="datetimeFigureOut">
              <a:rPr lang="en-US" smtClean="0"/>
              <a:pPr/>
              <a:t>2/3/2017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04A73-A69B-4170-A0C3-3C481A970F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F470-92B7-4422-80AB-67F9E0506CC0}" type="datetimeFigureOut">
              <a:rPr lang="en-US" smtClean="0"/>
              <a:pPr/>
              <a:t>2/3/2017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04A73-A69B-4170-A0C3-3C481A970F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F470-92B7-4422-80AB-67F9E0506CC0}" type="datetimeFigureOut">
              <a:rPr lang="en-US" smtClean="0"/>
              <a:pPr/>
              <a:t>2/3/2017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05C04A73-A69B-4170-A0C3-3C481A970F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739FF470-92B7-4422-80AB-67F9E0506CC0}" type="datetimeFigureOut">
              <a:rPr lang="en-US" smtClean="0"/>
              <a:pPr/>
              <a:t>2/3/2017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5C04A73-A69B-4170-A0C3-3C481A970F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ransition>
    <p:wipe dir="d"/>
  </p:transition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828800"/>
            <a:ext cx="7772400" cy="24384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rgbClr val="00B050"/>
                </a:solidFill>
                <a:latin typeface="Andalus" pitchFamily="18" charset="-78"/>
                <a:cs typeface="Andalus" pitchFamily="18" charset="-78"/>
              </a:rPr>
              <a:t>Project  Presentation </a:t>
            </a:r>
            <a:br>
              <a:rPr lang="en-US" sz="4000" dirty="0" smtClean="0">
                <a:solidFill>
                  <a:srgbClr val="00B050"/>
                </a:solidFill>
                <a:latin typeface="Andalus" pitchFamily="18" charset="-78"/>
                <a:cs typeface="Andalus" pitchFamily="18" charset="-78"/>
              </a:rPr>
            </a:br>
            <a:r>
              <a:rPr lang="en-US" sz="4000" dirty="0" smtClean="0">
                <a:solidFill>
                  <a:srgbClr val="00B050"/>
                </a:solidFill>
                <a:latin typeface="Andalus" pitchFamily="18" charset="-78"/>
                <a:cs typeface="Andalus" pitchFamily="18" charset="-78"/>
              </a:rPr>
              <a:t>on </a:t>
            </a: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ndalus" pitchFamily="18" charset="-78"/>
                <a:cs typeface="Andalus" pitchFamily="18" charset="-78"/>
              </a:rPr>
              <a:t/>
            </a:r>
            <a:b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ndalus" pitchFamily="18" charset="-78"/>
                <a:cs typeface="Andalus" pitchFamily="18" charset="-78"/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Algerian" pitchFamily="82" charset="0"/>
              </a:rPr>
              <a:t>E-COMMERCE  WEBSITE</a:t>
            </a:r>
            <a:endParaRPr lang="en-US" dirty="0">
              <a:solidFill>
                <a:schemeClr val="bg2">
                  <a:lumMod val="25000"/>
                </a:schemeClr>
              </a:solidFill>
              <a:latin typeface="Algerian" pitchFamily="82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3058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CONTACT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1757" t="20833" r="8638" b="6250"/>
          <a:stretch>
            <a:fillRect/>
          </a:stretch>
        </p:blipFill>
        <p:spPr bwMode="auto">
          <a:xfrm>
            <a:off x="0" y="1219200"/>
            <a:ext cx="9144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51511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USER LOGIN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 l="5556" t="12500" r="7143" b="4688"/>
          <a:stretch>
            <a:fillRect/>
          </a:stretch>
        </p:blipFill>
        <p:spPr bwMode="auto">
          <a:xfrm>
            <a:off x="0" y="1219200"/>
            <a:ext cx="9144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305800" cy="12192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PRODUCT INFORMATION </a:t>
            </a:r>
            <a:endParaRPr lang="en-US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/>
          <a:srcRect t="11821" r="312" b="5434"/>
          <a:stretch>
            <a:fillRect/>
          </a:stretch>
        </p:blipFill>
        <p:spPr bwMode="auto">
          <a:xfrm>
            <a:off x="0" y="1219200"/>
            <a:ext cx="9144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305800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MY CART PAGE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 t="12329" r="15447" b="13699"/>
          <a:stretch>
            <a:fillRect/>
          </a:stretch>
        </p:blipFill>
        <p:spPr bwMode="auto">
          <a:xfrm>
            <a:off x="0" y="114300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t="11458" r="1025" b="729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3058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SHIPPING DETAILS 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t="11268" r="9459" b="5634"/>
          <a:stretch>
            <a:fillRect/>
          </a:stretch>
        </p:blipFill>
        <p:spPr bwMode="auto">
          <a:xfrm>
            <a:off x="0" y="1371600"/>
            <a:ext cx="914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l="5960" t="11429" r="9272" b="571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305800" cy="8382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THANK YOU 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 t="11111" r="769" b="4762"/>
          <a:stretch>
            <a:fillRect/>
          </a:stretch>
        </p:blipFill>
        <p:spPr bwMode="auto">
          <a:xfrm>
            <a:off x="0" y="1371600"/>
            <a:ext cx="914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51511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ADMIN LOGIN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4914" t="11111" r="5819" b="5556"/>
          <a:stretch>
            <a:fillRect/>
          </a:stretch>
        </p:blipFill>
        <p:spPr bwMode="auto">
          <a:xfrm>
            <a:off x="0" y="114300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305800" cy="762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CATEGORY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t="11458" r="8639" b="6250"/>
          <a:stretch>
            <a:fillRect/>
          </a:stretch>
        </p:blipFill>
        <p:spPr bwMode="auto">
          <a:xfrm>
            <a:off x="0" y="1219200"/>
            <a:ext cx="9144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2209800"/>
          </a:xfrm>
        </p:spPr>
        <p:txBody>
          <a:bodyPr>
            <a:normAutofit/>
          </a:bodyPr>
          <a:lstStyle/>
          <a:p>
            <a:pPr algn="ctr"/>
            <a:r>
              <a:rPr lang="en-US" sz="5400" i="1" dirty="0" smtClean="0">
                <a:solidFill>
                  <a:schemeClr val="bg2">
                    <a:lumMod val="25000"/>
                  </a:schemeClr>
                </a:solidFill>
                <a:latin typeface="Andalus" pitchFamily="18" charset="-78"/>
                <a:cs typeface="Andalus" pitchFamily="18" charset="-78"/>
              </a:rPr>
              <a:t>INTRODUCTION</a:t>
            </a:r>
            <a:br>
              <a:rPr lang="en-US" sz="5400" i="1" dirty="0" smtClean="0">
                <a:solidFill>
                  <a:schemeClr val="bg2">
                    <a:lumMod val="25000"/>
                  </a:schemeClr>
                </a:solidFill>
                <a:latin typeface="Andalus" pitchFamily="18" charset="-78"/>
                <a:cs typeface="Andalus" pitchFamily="18" charset="-78"/>
              </a:rPr>
            </a:br>
            <a:r>
              <a:rPr lang="en-US" sz="5400" dirty="0" smtClean="0">
                <a:solidFill>
                  <a:schemeClr val="tx1"/>
                </a:solidFill>
              </a:rPr>
              <a:t> </a:t>
            </a:r>
            <a:r>
              <a:rPr lang="en-US" sz="2800" b="1" dirty="0" smtClean="0">
                <a:solidFill>
                  <a:schemeClr val="tx1"/>
                </a:solidFill>
              </a:rPr>
              <a:t>Technologies  used.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sz="3600" dirty="0" smtClean="0"/>
          </a:p>
          <a:p>
            <a:pPr>
              <a:buFont typeface="Wingdings" pitchFamily="2" charset="2"/>
              <a:buChar char="Ø"/>
            </a:pPr>
            <a:r>
              <a:rPr lang="en-US" sz="3600" dirty="0" smtClean="0"/>
              <a:t>  </a:t>
            </a:r>
            <a:r>
              <a:rPr lang="en-US" dirty="0" smtClean="0"/>
              <a:t>Front End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     HTML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      CSS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      BOOTSTRAP</a:t>
            </a:r>
          </a:p>
          <a:p>
            <a:endParaRPr lang="en-US" sz="3600" dirty="0" smtClean="0"/>
          </a:p>
          <a:p>
            <a:pPr>
              <a:buFont typeface="Wingdings" pitchFamily="2" charset="2"/>
              <a:buChar char="Ø"/>
            </a:pPr>
            <a:r>
              <a:rPr lang="en-US" sz="2800" dirty="0" smtClean="0"/>
              <a:t>Middleware</a:t>
            </a:r>
            <a:endParaRPr lang="en-US" sz="1800" dirty="0" smtClean="0"/>
          </a:p>
          <a:p>
            <a:pPr>
              <a:buFont typeface="Wingdings" pitchFamily="2" charset="2"/>
              <a:buChar char="§"/>
            </a:pPr>
            <a:r>
              <a:rPr lang="en-US" sz="1800" dirty="0" smtClean="0"/>
              <a:t>        J2EE</a:t>
            </a:r>
          </a:p>
          <a:p>
            <a:pPr>
              <a:buFont typeface="Wingdings" pitchFamily="2" charset="2"/>
              <a:buChar char="§"/>
            </a:pPr>
            <a:r>
              <a:rPr lang="en-US" sz="1800" dirty="0" smtClean="0"/>
              <a:t>        JAVA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sz="2800" dirty="0" smtClean="0"/>
          </a:p>
          <a:p>
            <a:pPr>
              <a:buFont typeface="Wingdings" pitchFamily="2" charset="2"/>
              <a:buChar char="Ø"/>
            </a:pPr>
            <a:r>
              <a:rPr lang="en-US" sz="2800" dirty="0" smtClean="0"/>
              <a:t>Backend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 smtClean="0"/>
              <a:t>H2 DATABASE</a:t>
            </a:r>
          </a:p>
          <a:p>
            <a:pPr>
              <a:buNone/>
            </a:pPr>
            <a:endParaRPr lang="en-US" dirty="0" smtClean="0"/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Other Technologies</a:t>
            </a:r>
          </a:p>
          <a:p>
            <a:r>
              <a:rPr lang="en-US" sz="1600" dirty="0" smtClean="0"/>
              <a:t>APACHE TOMCAT SERVER</a:t>
            </a:r>
          </a:p>
          <a:p>
            <a:r>
              <a:rPr lang="en-US" sz="1600" dirty="0" smtClean="0"/>
              <a:t>MVC DESIGN PATTERN</a:t>
            </a:r>
          </a:p>
          <a:p>
            <a:r>
              <a:rPr lang="en-US" sz="1600" dirty="0" smtClean="0"/>
              <a:t>ECLIPSE </a:t>
            </a:r>
            <a:r>
              <a:rPr lang="en-US" sz="1600" dirty="0" smtClean="0"/>
              <a:t>IDE</a:t>
            </a:r>
          </a:p>
          <a:p>
            <a:r>
              <a:rPr lang="en-US" sz="1600" dirty="0" smtClean="0"/>
              <a:t>SPRING</a:t>
            </a:r>
            <a:endParaRPr lang="en-US" sz="1600" dirty="0" smtClean="0"/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HIBERNATE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JUNIT</a:t>
            </a:r>
            <a:endParaRPr lang="en-US" sz="1600" dirty="0" smtClean="0"/>
          </a:p>
          <a:p>
            <a:endParaRPr lang="en-US" sz="1600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305800" cy="762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EDIT CATEGORY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t="11458" r="9224" b="6250"/>
          <a:stretch>
            <a:fillRect/>
          </a:stretch>
        </p:blipFill>
        <p:spPr bwMode="auto">
          <a:xfrm>
            <a:off x="0" y="114300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305800" cy="762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SUPPLIER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 t="11458" r="9809" b="4167"/>
          <a:stretch>
            <a:fillRect/>
          </a:stretch>
        </p:blipFill>
        <p:spPr bwMode="auto">
          <a:xfrm>
            <a:off x="0" y="1219200"/>
            <a:ext cx="91440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305800" cy="762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EDIT SUPPLIER</a:t>
            </a:r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/>
          <a:srcRect t="11458" r="2563" b="7292"/>
          <a:stretch>
            <a:fillRect/>
          </a:stretch>
        </p:blipFill>
        <p:spPr bwMode="auto">
          <a:xfrm>
            <a:off x="0" y="1219200"/>
            <a:ext cx="9144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305800" cy="762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PRODUCT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t="11458" r="8639" b="6250"/>
          <a:stretch>
            <a:fillRect/>
          </a:stretch>
        </p:blipFill>
        <p:spPr bwMode="auto">
          <a:xfrm>
            <a:off x="0" y="1219200"/>
            <a:ext cx="9144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 l="25183" t="11458" r="9809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305800" cy="762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EDIT PRODUCT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 t="11458" r="5124" b="6250"/>
          <a:stretch>
            <a:fillRect/>
          </a:stretch>
        </p:blipFill>
        <p:spPr bwMode="auto">
          <a:xfrm>
            <a:off x="0" y="114300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7772400" cy="2895600"/>
          </a:xfrm>
        </p:spPr>
        <p:txBody>
          <a:bodyPr/>
          <a:lstStyle/>
          <a:p>
            <a:pPr algn="ctr"/>
            <a:r>
              <a:rPr sz="5400" smtClean="0">
                <a:solidFill>
                  <a:schemeClr val="bg2">
                    <a:lumMod val="25000"/>
                  </a:schemeClr>
                </a:solidFill>
                <a:latin typeface="Andalus" pitchFamily="18" charset="-78"/>
                <a:cs typeface="Andalus" pitchFamily="18" charset="-78"/>
              </a:rPr>
              <a:t/>
            </a:r>
            <a:br>
              <a:rPr sz="5400" smtClean="0">
                <a:solidFill>
                  <a:schemeClr val="bg2">
                    <a:lumMod val="25000"/>
                  </a:schemeClr>
                </a:solidFill>
                <a:latin typeface="Andalus" pitchFamily="18" charset="-78"/>
                <a:cs typeface="Andalus" pitchFamily="18" charset="-78"/>
              </a:rPr>
            </a:br>
            <a:r>
              <a:rPr sz="5400" smtClean="0">
                <a:solidFill>
                  <a:schemeClr val="bg2">
                    <a:lumMod val="25000"/>
                  </a:schemeClr>
                </a:solidFill>
                <a:latin typeface="Andalus" pitchFamily="18" charset="-78"/>
                <a:cs typeface="Andalus" pitchFamily="18" charset="-78"/>
              </a:rPr>
              <a:t/>
            </a:r>
            <a:br>
              <a:rPr sz="5400" smtClean="0">
                <a:solidFill>
                  <a:schemeClr val="bg2">
                    <a:lumMod val="25000"/>
                  </a:schemeClr>
                </a:solidFill>
                <a:latin typeface="Andalus" pitchFamily="18" charset="-78"/>
                <a:cs typeface="Andalus" pitchFamily="18" charset="-78"/>
              </a:rPr>
            </a:br>
            <a:r>
              <a:rPr sz="5400" smtClean="0">
                <a:solidFill>
                  <a:schemeClr val="bg2">
                    <a:lumMod val="25000"/>
                  </a:schemeClr>
                </a:solidFill>
                <a:latin typeface="Andalus" pitchFamily="18" charset="-78"/>
                <a:cs typeface="Andalus" pitchFamily="18" charset="-78"/>
              </a:rPr>
              <a:t/>
            </a:r>
            <a:br>
              <a:rPr sz="5400" smtClean="0">
                <a:solidFill>
                  <a:schemeClr val="bg2">
                    <a:lumMod val="25000"/>
                  </a:schemeClr>
                </a:solidFill>
                <a:latin typeface="Andalus" pitchFamily="18" charset="-78"/>
                <a:cs typeface="Andalus" pitchFamily="18" charset="-78"/>
              </a:rPr>
            </a:br>
            <a:r>
              <a:rPr sz="5400" smtClean="0">
                <a:solidFill>
                  <a:schemeClr val="bg2">
                    <a:lumMod val="25000"/>
                  </a:schemeClr>
                </a:solidFill>
                <a:latin typeface="Andalus" pitchFamily="18" charset="-78"/>
                <a:cs typeface="Andalus" pitchFamily="18" charset="-78"/>
              </a:rPr>
              <a:t>Thank you</a:t>
            </a:r>
            <a:endParaRPr lang="en-US" sz="5400" dirty="0">
              <a:solidFill>
                <a:schemeClr val="bg2">
                  <a:lumMod val="25000"/>
                </a:schemeClr>
              </a:solidFill>
              <a:latin typeface="Andalus" pitchFamily="18" charset="-78"/>
              <a:cs typeface="Andalus" pitchFamily="18" charset="-78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USERS DETAILS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CATEGORY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SUPPLIER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PRODUCT</a:t>
            </a:r>
          </a:p>
          <a:p>
            <a:pPr>
              <a:buFont typeface="Wingdings" pitchFamily="2" charset="2"/>
              <a:buChar char="Ø"/>
            </a:pPr>
            <a:r>
              <a:rPr lang="en-US" smtClean="0"/>
              <a:t>CART</a:t>
            </a:r>
            <a:endParaRPr lang="en-US" dirty="0" smtClean="0"/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SHIPPING</a:t>
            </a:r>
            <a:endParaRPr lang="en-US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305800" cy="43891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>LANDING PAGE</a:t>
            </a:r>
            <a:endParaRPr lang="en-US" sz="4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t="12000" b="5333"/>
          <a:stretch>
            <a:fillRect/>
          </a:stretch>
        </p:blipFill>
        <p:spPr bwMode="auto">
          <a:xfrm>
            <a:off x="0" y="1066800"/>
            <a:ext cx="91440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305800" cy="12192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PRODUCT INFORMATION</a:t>
            </a:r>
            <a:endParaRPr lang="en-US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/>
          <a:srcRect t="11821" r="312" b="5434"/>
          <a:stretch>
            <a:fillRect/>
          </a:stretch>
        </p:blipFill>
        <p:spPr bwMode="auto">
          <a:xfrm>
            <a:off x="0" y="1219200"/>
            <a:ext cx="9144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305800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LOGIN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 l="3733" t="11458" r="3149" b="5208"/>
          <a:stretch>
            <a:fillRect/>
          </a:stretch>
        </p:blipFill>
        <p:spPr bwMode="auto">
          <a:xfrm>
            <a:off x="0" y="114300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305800" cy="762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REGISTER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t="11458" r="1025" b="6250"/>
          <a:stretch>
            <a:fillRect/>
          </a:stretch>
        </p:blipFill>
        <p:spPr bwMode="auto">
          <a:xfrm>
            <a:off x="0" y="114300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305800" cy="8382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ERROR MESSAGES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t="11458" r="5710" b="4167"/>
          <a:stretch>
            <a:fillRect/>
          </a:stretch>
        </p:blipFill>
        <p:spPr bwMode="auto">
          <a:xfrm>
            <a:off x="0" y="1219200"/>
            <a:ext cx="91440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305800" cy="762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REGISTRATION SUCCESS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4685" t="11458" r="7467" b="14583"/>
          <a:stretch>
            <a:fillRect/>
          </a:stretch>
        </p:blipFill>
        <p:spPr bwMode="auto">
          <a:xfrm>
            <a:off x="0" y="114300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1898</TotalTime>
  <Words>74</Words>
  <Application>Microsoft Office PowerPoint</Application>
  <PresentationFormat>On-screen Show (4:3)</PresentationFormat>
  <Paragraphs>49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Flow</vt:lpstr>
      <vt:lpstr>Project  Presentation  on  E-COMMERCE  WEBSITE</vt:lpstr>
      <vt:lpstr>INTRODUCTION  Technologies  used.</vt:lpstr>
      <vt:lpstr>MODULES</vt:lpstr>
      <vt:lpstr>LANDING PAGE</vt:lpstr>
      <vt:lpstr>PRODUCT INFORMATION</vt:lpstr>
      <vt:lpstr>LOGIN</vt:lpstr>
      <vt:lpstr>REGISTER</vt:lpstr>
      <vt:lpstr>ERROR MESSAGES</vt:lpstr>
      <vt:lpstr>REGISTRATION SUCCESS</vt:lpstr>
      <vt:lpstr>CONTACT</vt:lpstr>
      <vt:lpstr>USER LOGIN</vt:lpstr>
      <vt:lpstr>PRODUCT INFORMATION </vt:lpstr>
      <vt:lpstr>MY CART PAGE</vt:lpstr>
      <vt:lpstr>Slide 14</vt:lpstr>
      <vt:lpstr>SHIPPING DETAILS </vt:lpstr>
      <vt:lpstr>Slide 16</vt:lpstr>
      <vt:lpstr>THANK YOU </vt:lpstr>
      <vt:lpstr>ADMIN LOGIN</vt:lpstr>
      <vt:lpstr>CATEGORY</vt:lpstr>
      <vt:lpstr>EDIT CATEGORY</vt:lpstr>
      <vt:lpstr>SUPPLIER</vt:lpstr>
      <vt:lpstr>EDIT SUPPLIER</vt:lpstr>
      <vt:lpstr>PRODUCT</vt:lpstr>
      <vt:lpstr>Slide 24</vt:lpstr>
      <vt:lpstr>EDIT PRODUCT</vt:lpstr>
      <vt:lpstr>   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admin</cp:lastModifiedBy>
  <cp:revision>107</cp:revision>
  <dcterms:created xsi:type="dcterms:W3CDTF">2014-03-20T16:16:17Z</dcterms:created>
  <dcterms:modified xsi:type="dcterms:W3CDTF">2017-02-03T08:13:54Z</dcterms:modified>
</cp:coreProperties>
</file>